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6" d="100"/>
          <a:sy n="126" d="100"/>
        </p:scale>
        <p:origin x="-19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967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04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03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773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479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30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142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46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507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937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821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A793E-EBB3-CA44-B65E-A574B9BC8925}" type="datetimeFigureOut">
              <a:rPr lang="en-US" smtClean="0"/>
              <a:t>08/07/15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DD176-4DCA-7644-BCCB-6E42F2062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340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ectronaut_6600-64w_r2_commonPeptides_peptid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53" y="3785613"/>
            <a:ext cx="4320000" cy="288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-854092" y="4868512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Common peptides</a:t>
            </a:r>
            <a:endParaRPr lang="en-US" b="1" dirty="0"/>
          </a:p>
        </p:txBody>
      </p:sp>
      <p:pic>
        <p:nvPicPr>
          <p:cNvPr id="6" name="Picture 5" descr="Spectronaut_6600-64w_r2_commonPeptides_protein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066" y="3785613"/>
            <a:ext cx="4320000" cy="2880000"/>
          </a:xfrm>
          <a:prstGeom prst="rect">
            <a:avLst/>
          </a:prstGeom>
        </p:spPr>
      </p:pic>
      <p:pic>
        <p:nvPicPr>
          <p:cNvPr id="7" name="Picture 6" descr="Spectronaut_6600-64w_r2_peptide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53" y="905613"/>
            <a:ext cx="4320000" cy="288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16200000">
            <a:off x="-543993" y="1845794"/>
            <a:ext cx="1321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All peptides</a:t>
            </a:r>
            <a:endParaRPr lang="en-US" b="1" dirty="0"/>
          </a:p>
        </p:txBody>
      </p:sp>
      <p:pic>
        <p:nvPicPr>
          <p:cNvPr id="10" name="Picture 9" descr="Spectronaut_6600-64w_r2_proteins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066" y="905613"/>
            <a:ext cx="4320000" cy="288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835823" y="415675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peptides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422899" y="415675"/>
            <a:ext cx="983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proteins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82279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</Words>
  <Application>Microsoft Macintosh PowerPoint</Application>
  <PresentationFormat>On-screen Show (4:3)</PresentationFormat>
  <Paragraphs>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Institut für Immunologie - Johannes Gutenberg Universität Mainz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Pedro José Navarro Álvarez</dc:creator>
  <cp:lastModifiedBy>Dr. Pedro José Navarro Álvarez</cp:lastModifiedBy>
  <cp:revision>1</cp:revision>
  <dcterms:created xsi:type="dcterms:W3CDTF">2015-07-08T08:15:28Z</dcterms:created>
  <dcterms:modified xsi:type="dcterms:W3CDTF">2015-07-08T08:24:02Z</dcterms:modified>
</cp:coreProperties>
</file>

<file path=docProps/thumbnail.jpeg>
</file>